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  <p:sldMasterId id="2147483732" r:id="rId3"/>
  </p:sldMasterIdLst>
  <p:notesMasterIdLst>
    <p:notesMasterId r:id="rId18"/>
  </p:notesMasterIdLst>
  <p:sldIdLst>
    <p:sldId id="268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C6567-9840-4933-802C-67F460F71FFF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8EC29F-1144-4DA5-8F5D-F5F807947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124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EC29F-1144-4DA5-8F5D-F5F80794798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124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934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515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117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5631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6898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9045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599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3134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7040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0069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0720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27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941DB35-1FC1-4E3E-82E4-81672E72FDE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68F0CF5-BB89-4515-833F-0FE0FF7AD67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3.jp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23529" y="620688"/>
            <a:ext cx="8568952" cy="5400600"/>
          </a:xfrm>
        </p:spPr>
        <p:txBody>
          <a:bodyPr/>
          <a:lstStyle/>
          <a:p>
            <a:r>
              <a:rPr lang="ru-RU" sz="6000" dirty="0" smtClean="0"/>
              <a:t>          МОЁ</a:t>
            </a:r>
            <a:br>
              <a:rPr lang="ru-RU" sz="6000" dirty="0" smtClean="0"/>
            </a:br>
            <a:r>
              <a:rPr lang="ru-RU" sz="6000" dirty="0" smtClean="0"/>
              <a:t> </a:t>
            </a:r>
            <a:br>
              <a:rPr lang="ru-RU" sz="6000" dirty="0" smtClean="0"/>
            </a:br>
            <a:r>
              <a:rPr lang="ru-RU" sz="6000" dirty="0" smtClean="0"/>
              <a:t>ГЕНЕАЛОГИЧЕСКОЕ</a:t>
            </a:r>
            <a:br>
              <a:rPr lang="ru-RU" sz="6000" dirty="0" smtClean="0"/>
            </a:b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dirty="0" smtClean="0"/>
              <a:t>        ДЕРЕВО</a:t>
            </a:r>
            <a:br>
              <a:rPr lang="ru-RU" sz="6000" dirty="0" smtClean="0"/>
            </a:br>
            <a:r>
              <a:rPr lang="ru-RU" sz="6000" dirty="0"/>
              <a:t/>
            </a:r>
            <a:br>
              <a:rPr lang="ru-RU" sz="6000" dirty="0"/>
            </a:br>
            <a:r>
              <a:rPr lang="ru-RU" sz="6000" dirty="0" smtClean="0"/>
              <a:t> 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72336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06084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>ГЕНЕАЛОГИЧЕСКОЕ ДЕРЕВО </a:t>
            </a:r>
            <a:br>
              <a:rPr lang="ru-RU" i="1" dirty="0" smtClean="0"/>
            </a:br>
            <a:r>
              <a:rPr lang="ru-RU" i="1" dirty="0" smtClean="0"/>
              <a:t>МОЕЙ СЕМЬИ</a:t>
            </a:r>
            <a:endParaRPr lang="ru-RU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7424"/>
            <a:ext cx="9396536" cy="724542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957356"/>
            <a:ext cx="1350760" cy="1350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09" y="2171727"/>
            <a:ext cx="1196752" cy="11967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194936"/>
            <a:ext cx="1008112" cy="1517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905901"/>
            <a:ext cx="1851945" cy="1199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35" y="-135846"/>
            <a:ext cx="1350448" cy="18005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414" y="3891124"/>
            <a:ext cx="1086964" cy="14492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1" t="11107" r="52154" b="20248"/>
          <a:stretch/>
        </p:blipFill>
        <p:spPr>
          <a:xfrm>
            <a:off x="838408" y="3815319"/>
            <a:ext cx="848251" cy="15082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16895" y="2243052"/>
            <a:ext cx="586375" cy="32983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2" y="2243052"/>
            <a:ext cx="1478741" cy="11090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968" y="2274523"/>
            <a:ext cx="1579984" cy="11849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127" y="106158"/>
            <a:ext cx="1646147" cy="12346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955" y="-37858"/>
            <a:ext cx="1271835" cy="15226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561" y="14672"/>
            <a:ext cx="1042730" cy="1743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110" y="3584"/>
            <a:ext cx="1245876" cy="1661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416" y="2181081"/>
            <a:ext cx="1604931" cy="12036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8144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292080" y="836712"/>
            <a:ext cx="3851920" cy="1656184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>
                <a:latin typeface="Georgia" panose="02040502050405020303" pitchFamily="18" charset="0"/>
              </a:rPr>
              <a:t/>
            </a:r>
            <a:br>
              <a:rPr lang="ru-RU" sz="2000" dirty="0" smtClean="0">
                <a:latin typeface="Georgia" panose="02040502050405020303" pitchFamily="18" charset="0"/>
              </a:rPr>
            </a:br>
            <a:r>
              <a:rPr lang="ru-RU" sz="2000" dirty="0">
                <a:latin typeface="Georgia" panose="02040502050405020303" pitchFamily="18" charset="0"/>
              </a:rPr>
              <a:t/>
            </a:r>
            <a:br>
              <a:rPr lang="ru-RU" sz="2000" dirty="0">
                <a:latin typeface="Georgia" panose="02040502050405020303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МОЙ ДЕДУШКА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АМИРОВ РАВИЛЬ</a:t>
            </a:r>
            <a:r>
              <a:rPr lang="ru-RU" sz="2000" dirty="0" smtClean="0">
                <a:latin typeface="Georgia" panose="02040502050405020303" pitchFamily="18" charset="0"/>
              </a:rPr>
              <a:t/>
            </a:r>
            <a:br>
              <a:rPr lang="ru-RU" sz="2000" dirty="0" smtClean="0">
                <a:latin typeface="Georgia" panose="02040502050405020303" pitchFamily="18" charset="0"/>
              </a:rPr>
            </a:br>
            <a:endParaRPr lang="ru-RU" sz="1600" dirty="0">
              <a:latin typeface="Georgia" panose="02040502050405020303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5338574" cy="3456384"/>
          </a:xfrm>
        </p:spPr>
      </p:pic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1043608" y="4149080"/>
            <a:ext cx="6552727" cy="148824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1951 ГОДА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РОЖДЕНИЯ.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В УЗБЕКИСТАНЕ В ГОРОДЕ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АНГРЕН.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ПРОФЕССИИ МОЙ ДЕДУШКА ШАХТЁР.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67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3356992"/>
            <a:ext cx="6048672" cy="1003176"/>
          </a:xfrm>
        </p:spPr>
        <p:txBody>
          <a:bodyPr/>
          <a:lstStyle/>
          <a:p>
            <a:r>
              <a:rPr lang="ru-RU" sz="2000" dirty="0" smtClean="0">
                <a:latin typeface="Georgia" panose="02040502050405020303" pitchFamily="18" charset="0"/>
              </a:rPr>
              <a:t>       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 БАБУШКА  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АМИРОВА ЗУЛЬМИРА  МУГАРЕМОВНА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61892"/>
            <a:ext cx="4856542" cy="336710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1560" y="4653136"/>
            <a:ext cx="7632848" cy="165618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 МАЯ 1953 ГОДА РОЖДЕНИЯ.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РОДИЛАСЬ В УЗБЕКИСТАНЕ В  ГОРОДЕ АНГРЕН.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 БАБУШКА ПО ПРОФЕССИИ ВОСПИТАТЕЛЬ В ДЕТСКОМ САДУ.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22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7"/>
            <a:ext cx="4176463" cy="151216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МОЙ ДЕДУШКА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АБДУЛЛАЕВ  МАМЕД МУСТАФАЕВИЧ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064" y="731838"/>
            <a:ext cx="3670696" cy="489426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2348880"/>
            <a:ext cx="4068889" cy="328844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СЕНТЯБРЯ 1953 ГОДА РОЖДЕНИЯ.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В УЗБЕКИСТАНЕ В ГОРОДЕ КОКАНД.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МОЙ ДЕДУШКА ПО ПРОФЕССИИ ВРАЧ -ФИЗИОТЕРАПЕВТ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69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548681"/>
            <a:ext cx="4104455" cy="2160240"/>
          </a:xfrm>
        </p:spPr>
        <p:txBody>
          <a:bodyPr/>
          <a:lstStyle/>
          <a:p>
            <a:r>
              <a:rPr lang="ru-RU" dirty="0" smtClean="0"/>
              <a:t>    МОЯ БАБУШКА</a:t>
            </a:r>
            <a:br>
              <a:rPr lang="ru-RU" dirty="0" smtClean="0"/>
            </a:br>
            <a:r>
              <a:rPr lang="ru-RU" dirty="0" smtClean="0"/>
              <a:t>     АБДУЛЛАЕВА </a:t>
            </a:r>
            <a:br>
              <a:rPr lang="ru-RU" dirty="0" smtClean="0"/>
            </a:br>
            <a:r>
              <a:rPr lang="ru-RU" dirty="0" smtClean="0"/>
              <a:t>АНИСА  САЛИХОВНА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620688"/>
            <a:ext cx="4320480" cy="532859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2708920"/>
            <a:ext cx="4356921" cy="29284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 АВГУСТА 1955 ГОДА РОЖДЕНИЯ.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РОДИЛАСЬ В УЗБЕКИСТАНЕ В ГОРОДЕ ШАРГУНЬ.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 БАБУШКА ПО ПРОФЕССИИ ВРАЧ –ПЕДИАТР.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53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5" y="692697"/>
            <a:ext cx="4248471" cy="1944216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МОЙ ПАПА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АМИРОВ  ИЗЗЕТ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РАВИЛЬЕВИЧ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795" y="980728"/>
            <a:ext cx="5174931" cy="403244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" y="3284984"/>
            <a:ext cx="4211960" cy="2304256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ИЮНЯ 1976 ГОДА РОЖДЕНИЯ.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В УЗБЕКИСТАНЕ В ГОРОДЕ АНГРЕН.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МОЙ ПАПА ПО ПРОФЕССИИ ВОДИТЕЛЬ.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40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7"/>
            <a:ext cx="4392487" cy="1728192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 МАМА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АМИРОВА АЙШЕ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МАМЕТОВНА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49373"/>
            <a:ext cx="3816424" cy="572463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2492896"/>
            <a:ext cx="4212905" cy="3144424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АВГУСТА 1978 ГОДА РОЖДЕНИЯ.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РОДИЛАСЬ В УЗБЕКИСТАНЕ В ГОРОДЕ КОКАНД.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 МАМА ПО ПРОФЕССИИ УЧИТЕЛЬ АНГЛИЙСКОГО ЯЗЫКА.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81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6673"/>
            <a:ext cx="4295669" cy="1944216"/>
          </a:xfrm>
        </p:spPr>
        <p:txBody>
          <a:bodyPr/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 СЕСТРА 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АМИРОВА ТАМИЛА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225" y="1170781"/>
            <a:ext cx="4418459" cy="441845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2780928"/>
            <a:ext cx="4356921" cy="2856392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 ОКТЯБРЯ 2001 ГОДА РОЖДЕНИЯ.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РОДИЛАСЬ В УЗБЕКИСТАНЕ В ГОРОДЕ АНГРЕН.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УЧИТСЯ В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МОУ «МАЛОРЕЧЕНСКАЯ  ШКОЛА»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9 КЛАССЕ.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ЗАКОНЧИЛА МУЗЫКАЛЬНУЮ ШКОЛУ ПО КЛАССУ ФОРТЕПИАНО.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18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3"/>
            <a:ext cx="4223661" cy="1656184"/>
          </a:xfrm>
        </p:spPr>
        <p:txBody>
          <a:bodyPr/>
          <a:lstStyle/>
          <a:p>
            <a:r>
              <a:rPr lang="ru-RU" dirty="0" smtClean="0"/>
              <a:t>Я-АМИРОВ ЭМРАН ИЗЗЕТОВИЧ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2564904"/>
            <a:ext cx="4356921" cy="3072416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 ИЮЛЯ 2007 ГОДА РОЖДЕНИЯ.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 В ГОРОДЕ АЛУШТА.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УЧУСЬ В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МОУ « МАЛОРЕЧЕНСКАЯ ШКОЛА»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2-Б КЛАССЕ И В МУЗЫКАЛЬНОЙ ШКОЛЕ  ПО КЛАССУ  ТРУБА.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6737"/>
            <a:ext cx="4320480" cy="685800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62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573016"/>
            <a:ext cx="7992888" cy="2736304"/>
          </a:xfrm>
        </p:spPr>
        <p:txBody>
          <a:bodyPr/>
          <a:lstStyle/>
          <a:p>
            <a:pPr lvl="1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МОЯ ТЁТЯ 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АМИРОВА  ЛИЛИЯ   РАВИЛЬЕВНА 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 ЕЁ СЕМЬЯ  ДЯДЯ  ДИМА  И  ИХ  ДЕТИ                     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СИБЕЛЯ И ДИМА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0"/>
            <a:ext cx="7025723" cy="396044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03848" y="6309320"/>
            <a:ext cx="5044844" cy="699358"/>
          </a:xfrm>
        </p:spPr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687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1" y="476672"/>
            <a:ext cx="4223660" cy="3096344"/>
          </a:xfrm>
        </p:spPr>
        <p:txBody>
          <a:bodyPr/>
          <a:lstStyle/>
          <a:p>
            <a:r>
              <a:rPr lang="ru-RU" dirty="0" smtClean="0"/>
              <a:t>МОЯ ТЁТЯ</a:t>
            </a:r>
            <a:br>
              <a:rPr lang="ru-RU" dirty="0" smtClean="0"/>
            </a:br>
            <a:r>
              <a:rPr lang="ru-RU" dirty="0" smtClean="0"/>
              <a:t>АБДУЛЛАЕВА  ФАТИМА МАМЕТОВНА</a:t>
            </a:r>
            <a:br>
              <a:rPr lang="ru-RU" dirty="0" smtClean="0"/>
            </a:br>
            <a:r>
              <a:rPr lang="ru-RU" dirty="0" smtClean="0"/>
              <a:t>И МОЯ СЕСТРА ДИАНА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79731"/>
            <a:ext cx="4009776" cy="534636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46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7"/>
            <a:ext cx="5400600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610744" cy="4691063"/>
          </a:xfrm>
        </p:spPr>
        <p:txBody>
          <a:bodyPr>
            <a:normAutofit lnSpcReduction="10000"/>
          </a:bodyPr>
          <a:lstStyle/>
          <a:p>
            <a:r>
              <a:rPr lang="ru-RU" sz="4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 СЕМЬИ </a:t>
            </a:r>
          </a:p>
          <a:p>
            <a:r>
              <a:rPr lang="ru-RU" sz="4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АМИРОВЫХ</a:t>
            </a:r>
          </a:p>
          <a:p>
            <a:r>
              <a:rPr lang="ru-RU" sz="3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«ВМЕСТЕ МЫ </a:t>
            </a:r>
          </a:p>
          <a:p>
            <a:r>
              <a:rPr lang="ru-RU" sz="3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МОЖЕМ ВСЁ</a:t>
            </a:r>
          </a:p>
          <a:p>
            <a:r>
              <a:rPr lang="ru-RU" sz="3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   ДАЖЕ БОЛЬШЕ!»</a:t>
            </a:r>
            <a:endParaRPr lang="ru-RU" sz="36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604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415" y="3789040"/>
            <a:ext cx="2272391" cy="302985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672" y="61159"/>
            <a:ext cx="2520288" cy="37016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98" y="404664"/>
            <a:ext cx="2245662" cy="37550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09120"/>
            <a:ext cx="3209667" cy="23488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284984"/>
            <a:ext cx="3192016" cy="34563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981" y="134248"/>
            <a:ext cx="3970019" cy="264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84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170</TotalTime>
  <Words>211</Words>
  <Application>Microsoft Office PowerPoint</Application>
  <PresentationFormat>Экран (4:3)</PresentationFormat>
  <Paragraphs>47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Воздушный поток</vt:lpstr>
      <vt:lpstr>Тема Office</vt:lpstr>
      <vt:lpstr>1_Воздушный поток</vt:lpstr>
      <vt:lpstr>          МОЁ   ГЕНЕАЛОГИЧЕСКОЕ          ДЕРЕВО   </vt:lpstr>
      <vt:lpstr>ГЕНЕАЛОГИЧЕСКОЕ ДЕРЕВО  МОЕЙ СЕМЬИ</vt:lpstr>
      <vt:lpstr>  МОЙ ДЕДУШКА АМИРОВ РАВИЛЬ </vt:lpstr>
      <vt:lpstr>                МОЯ БАБУШКА    АМИРОВА ЗУЛЬМИРА  МУГАРЕМОВНА</vt:lpstr>
      <vt:lpstr>     МОЙ ДЕДУШКА АБДУЛЛАЕВ  МАМЕД МУСТАФАЕВИЧ</vt:lpstr>
      <vt:lpstr>    МОЯ БАБУШКА      АБДУЛЛАЕВА  АНИСА  САЛИХОВНА </vt:lpstr>
      <vt:lpstr>МОЙ ПАПА АМИРОВ  ИЗЗЕТ  РАВИЛЬЕВИЧ</vt:lpstr>
      <vt:lpstr>МОЯ МАМА АМИРОВА АЙШЕ  МАМЕТОВНА</vt:lpstr>
      <vt:lpstr>МОЯ СЕСТРА  АМИРОВА ТАМИЛА</vt:lpstr>
      <vt:lpstr>Я-АМИРОВ ЭМРАН ИЗЗЕТОВИЧ</vt:lpstr>
      <vt:lpstr>                             МОЯ ТЁТЯ           АМИРОВА  ЛИЛИЯ   РАВИЛЬЕВНА       И ЕЁ СЕМЬЯ  ДЯДЯ  ДИМА  И  ИХ  ДЕТИ                                                СИБЕЛЯ И ДИМА </vt:lpstr>
      <vt:lpstr>МОЯ ТЁТЯ АБДУЛЛАЕВА  ФАТИМА МАМЕТОВНА И МОЯ СЕСТРА ДИАНА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ГЕНЕАЛОГИЧЕСКОЕ ДЕРЕВО  МОЕЙ СЕМЬИ</dc:title>
  <dc:creator>Microsoft Office</dc:creator>
  <cp:lastModifiedBy>Microsoft Office</cp:lastModifiedBy>
  <cp:revision>19</cp:revision>
  <dcterms:created xsi:type="dcterms:W3CDTF">2016-02-24T16:39:18Z</dcterms:created>
  <dcterms:modified xsi:type="dcterms:W3CDTF">2016-02-24T19:30:36Z</dcterms:modified>
</cp:coreProperties>
</file>